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2290412" y="14302403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4—source data 7. PowerPoint file containing original western blots for Figure 4i,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52BD710-82FD-49BC-8C3C-4F093AFCD6FC}"/>
              </a:ext>
            </a:extLst>
          </p:cNvPr>
          <p:cNvGrpSpPr/>
          <p:nvPr/>
        </p:nvGrpSpPr>
        <p:grpSpPr>
          <a:xfrm>
            <a:off x="1615855" y="3082658"/>
            <a:ext cx="3282232" cy="6371849"/>
            <a:chOff x="1611890" y="36121621"/>
            <a:chExt cx="3282232" cy="637184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DCD7C86-F984-4E2B-AAB4-D0EC5BA87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9298" y="36206970"/>
              <a:ext cx="2605144" cy="62865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24BF9C8-BB75-44BE-AD35-9309E6F80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1890" y="36121621"/>
              <a:ext cx="584041" cy="6362973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F1AE529-50A4-4B4B-B238-00C88D31ADBE}"/>
                </a:ext>
              </a:extLst>
            </p:cNvPr>
            <p:cNvSpPr/>
            <p:nvPr/>
          </p:nvSpPr>
          <p:spPr>
            <a:xfrm>
              <a:off x="2191751" y="36365826"/>
              <a:ext cx="2702371" cy="5418639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1812ECD-CAD9-40D6-92F5-6E5921DB3B35}"/>
              </a:ext>
            </a:extLst>
          </p:cNvPr>
          <p:cNvGrpSpPr/>
          <p:nvPr/>
        </p:nvGrpSpPr>
        <p:grpSpPr>
          <a:xfrm>
            <a:off x="5248353" y="3148029"/>
            <a:ext cx="3328492" cy="6159776"/>
            <a:chOff x="5244388" y="36186992"/>
            <a:chExt cx="3328492" cy="615977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F195D47-5813-4603-89A4-F3472863A94F}"/>
                </a:ext>
              </a:extLst>
            </p:cNvPr>
            <p:cNvGrpSpPr/>
            <p:nvPr/>
          </p:nvGrpSpPr>
          <p:grpSpPr>
            <a:xfrm>
              <a:off x="5244388" y="36186992"/>
              <a:ext cx="3283960" cy="6159776"/>
              <a:chOff x="5588363" y="36186992"/>
              <a:chExt cx="3283960" cy="5049178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AD1243B3-699A-4F74-B5D4-C2A039691E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00548" y="36186992"/>
                <a:ext cx="2771775" cy="4981575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1D997BB9-65A8-4EB0-9AFE-4DA85AED40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88363" y="36206970"/>
                <a:ext cx="514350" cy="5029200"/>
              </a:xfrm>
              <a:prstGeom prst="rect">
                <a:avLst/>
              </a:prstGeom>
            </p:spPr>
          </p:pic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99DA188-C6C0-4C64-A01C-E40448A3F43A}"/>
                </a:ext>
              </a:extLst>
            </p:cNvPr>
            <p:cNvSpPr/>
            <p:nvPr/>
          </p:nvSpPr>
          <p:spPr>
            <a:xfrm>
              <a:off x="5771455" y="38237509"/>
              <a:ext cx="2801425" cy="1691291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26DD2D4-B03B-445C-9AE7-F78A99DA1B45}"/>
              </a:ext>
            </a:extLst>
          </p:cNvPr>
          <p:cNvGrpSpPr/>
          <p:nvPr/>
        </p:nvGrpSpPr>
        <p:grpSpPr>
          <a:xfrm>
            <a:off x="10256740" y="3368168"/>
            <a:ext cx="2853452" cy="5939637"/>
            <a:chOff x="9777300" y="36407131"/>
            <a:chExt cx="3252727" cy="514244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BD63C43-8023-4512-A150-4683A1A7B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15940" y="36407131"/>
              <a:ext cx="2771775" cy="505777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5ABA5EDD-213C-4B9C-816D-9877FEB47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777300" y="36453697"/>
              <a:ext cx="514350" cy="5095875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3B29FB1-78AD-4805-A6FE-AC04A0CBD7C9}"/>
                </a:ext>
              </a:extLst>
            </p:cNvPr>
            <p:cNvSpPr/>
            <p:nvPr/>
          </p:nvSpPr>
          <p:spPr>
            <a:xfrm>
              <a:off x="10344832" y="36452679"/>
              <a:ext cx="2685195" cy="4495800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E2B0590-B27B-4B0A-BFC7-F2544AB4D16A}"/>
              </a:ext>
            </a:extLst>
          </p:cNvPr>
          <p:cNvGrpSpPr/>
          <p:nvPr/>
        </p:nvGrpSpPr>
        <p:grpSpPr>
          <a:xfrm>
            <a:off x="13517002" y="3082658"/>
            <a:ext cx="3018522" cy="6665563"/>
            <a:chOff x="13523307" y="36500684"/>
            <a:chExt cx="3313052" cy="4829175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D7335079-EBB8-4A36-9E9F-1CD65E59A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912184" y="36500684"/>
              <a:ext cx="2924175" cy="4829175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E7FE6DED-88B8-4650-ADBC-62F9712E9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523307" y="36829934"/>
              <a:ext cx="571500" cy="4495800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CFF89EA-4D90-4358-A2C0-31712A499222}"/>
                </a:ext>
              </a:extLst>
            </p:cNvPr>
            <p:cNvSpPr/>
            <p:nvPr/>
          </p:nvSpPr>
          <p:spPr>
            <a:xfrm>
              <a:off x="14111445" y="38472523"/>
              <a:ext cx="2665817" cy="1456277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8106F343-6622-4307-BB0E-31EE51A3442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2078" y="1613039"/>
            <a:ext cx="4426694" cy="122567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42E7B9A-CD34-4B11-B901-B568C9D6C4F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92528" y="1802720"/>
            <a:ext cx="2146509" cy="122850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842E968-72DD-48E9-B7F8-353E9E29C1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03990" y="1613039"/>
            <a:ext cx="4426694" cy="122567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5F5EE07-ACC1-4778-8D32-BADCA462DBD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073440" y="1802720"/>
            <a:ext cx="2146509" cy="1228505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874794F8-B455-449D-B31B-C6004F7C5B5C}"/>
              </a:ext>
            </a:extLst>
          </p:cNvPr>
          <p:cNvSpPr txBox="1"/>
          <p:nvPr/>
        </p:nvSpPr>
        <p:spPr>
          <a:xfrm>
            <a:off x="5462947" y="9388731"/>
            <a:ext cx="2957016" cy="1474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myc,</a:t>
            </a:r>
            <a:r>
              <a:rPr lang="zh-CN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3F36F69-495D-44FD-AD70-6EB4716F0B1D}"/>
              </a:ext>
            </a:extLst>
          </p:cNvPr>
          <p:cNvSpPr txBox="1"/>
          <p:nvPr/>
        </p:nvSpPr>
        <p:spPr>
          <a:xfrm>
            <a:off x="2032049" y="9539856"/>
            <a:ext cx="2957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HA,</a:t>
            </a:r>
            <a:r>
              <a:rPr lang="zh-CN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7CAB846-0A67-4C75-A9EC-52891A7C3788}"/>
              </a:ext>
            </a:extLst>
          </p:cNvPr>
          <p:cNvSpPr txBox="1"/>
          <p:nvPr/>
        </p:nvSpPr>
        <p:spPr>
          <a:xfrm>
            <a:off x="13578316" y="9388731"/>
            <a:ext cx="2957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myc,</a:t>
            </a:r>
          </a:p>
          <a:p>
            <a:pPr algn="ctr"/>
            <a:r>
              <a:rPr lang="zh-CN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C63E0EC-A7F4-4D2B-96DF-BB252A14ADC4}"/>
              </a:ext>
            </a:extLst>
          </p:cNvPr>
          <p:cNvSpPr txBox="1"/>
          <p:nvPr/>
        </p:nvSpPr>
        <p:spPr>
          <a:xfrm>
            <a:off x="10147418" y="9539856"/>
            <a:ext cx="2957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HA,</a:t>
            </a:r>
          </a:p>
          <a:p>
            <a:pPr algn="ctr"/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41</Words>
  <Application>Microsoft Office PowerPoint</Application>
  <PresentationFormat>自定义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2026-03-26T07:05:44Z</dcterms:modified>
</cp:coreProperties>
</file>